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Bubblegum Sans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ubblegum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14450" y="2009025"/>
            <a:ext cx="2733425" cy="24059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227900" y="2049300"/>
            <a:ext cx="25065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9900FF"/>
                </a:solidFill>
                <a:latin typeface="Bubblegum Sans"/>
                <a:ea typeface="Bubblegum Sans"/>
                <a:cs typeface="Bubblegum Sans"/>
                <a:sym typeface="Bubblegum Sans"/>
              </a:rPr>
              <a:t>Welcome to PE </a:t>
            </a:r>
            <a:r>
              <a:rPr lang="en" sz="4000">
                <a:solidFill>
                  <a:srgbClr val="9900FF"/>
                </a:solidFill>
                <a:latin typeface="Bubblegum Sans"/>
                <a:ea typeface="Bubblegum Sans"/>
                <a:cs typeface="Bubblegum Sans"/>
                <a:sym typeface="Bubblegum Sans"/>
              </a:rPr>
              <a:t>!</a:t>
            </a:r>
            <a:endParaRPr sz="4000">
              <a:solidFill>
                <a:srgbClr val="9900FF"/>
              </a:solidFill>
              <a:latin typeface="Bubblegum Sans"/>
              <a:ea typeface="Bubblegum Sans"/>
              <a:cs typeface="Bubblegum Sans"/>
              <a:sym typeface="Bubblegum Sans"/>
            </a:endParaRPr>
          </a:p>
        </p:txBody>
      </p:sp>
      <p:pic>
        <p:nvPicPr>
          <p:cNvPr descr="waving"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20450" y="1751025"/>
            <a:ext cx="2921925" cy="2921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